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91" r:id="rId3"/>
    <p:sldId id="299" r:id="rId4"/>
    <p:sldId id="300" r:id="rId5"/>
    <p:sldId id="315" r:id="rId6"/>
    <p:sldId id="316" r:id="rId7"/>
    <p:sldId id="317" r:id="rId8"/>
    <p:sldId id="318" r:id="rId9"/>
    <p:sldId id="334" r:id="rId10"/>
    <p:sldId id="335" r:id="rId11"/>
    <p:sldId id="319" r:id="rId12"/>
    <p:sldId id="312" r:id="rId13"/>
    <p:sldId id="329" r:id="rId14"/>
    <p:sldId id="331" r:id="rId15"/>
    <p:sldId id="309" r:id="rId16"/>
    <p:sldId id="313" r:id="rId17"/>
    <p:sldId id="284" r:id="rId18"/>
    <p:sldId id="332" r:id="rId19"/>
    <p:sldId id="33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95439"/>
  </p:normalViewPr>
  <p:slideViewPr>
    <p:cSldViewPr snapToGrid="0" snapToObjects="1">
      <p:cViewPr>
        <p:scale>
          <a:sx n="70" d="100"/>
          <a:sy n="70" d="100"/>
        </p:scale>
        <p:origin x="776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21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781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745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90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3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246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54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6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04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41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80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593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lennswest/hybri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lennswest/hybri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3901" y="-62875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HowTo</a:t>
            </a:r>
            <a:r>
              <a:rPr lang="en-US" dirty="0" smtClean="0"/>
              <a:t>: Bare Metal </a:t>
            </a:r>
            <a:r>
              <a:rPr lang="en-US" dirty="0" err="1" smtClean="0"/>
              <a:t>OpenShift</a:t>
            </a:r>
            <a:r>
              <a:rPr lang="en-US" dirty="0" smtClean="0"/>
              <a:t>  Windows and Linux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999" y="5664200"/>
            <a:ext cx="9144000" cy="1655762"/>
          </a:xfrm>
        </p:spPr>
        <p:txBody>
          <a:bodyPr/>
          <a:lstStyle/>
          <a:p>
            <a:r>
              <a:rPr lang="en-US" dirty="0" smtClean="0"/>
              <a:t>Glenn West, Principle Engineer</a:t>
            </a:r>
          </a:p>
          <a:p>
            <a:r>
              <a:rPr lang="en-US" dirty="0" smtClean="0"/>
              <a:t>How-To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/>
              <a:t>July 5</a:t>
            </a:r>
            <a:r>
              <a:rPr lang="en-US" dirty="0" smtClean="0"/>
              <a:t>, </a:t>
            </a:r>
            <a:r>
              <a:rPr lang="en-US" dirty="0" smtClean="0"/>
              <a:t>2018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277" y="1758848"/>
            <a:ext cx="6945443" cy="344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1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the </a:t>
            </a:r>
            <a:r>
              <a:rPr lang="en-US" dirty="0" err="1" smtClean="0"/>
              <a:t>winansible</a:t>
            </a:r>
            <a:r>
              <a:rPr lang="en-US" dirty="0" smtClean="0"/>
              <a:t>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enable </a:t>
            </a:r>
            <a:r>
              <a:rPr lang="en-US" dirty="0" err="1" smtClean="0"/>
              <a:t>ansible</a:t>
            </a:r>
            <a:r>
              <a:rPr lang="en-US" dirty="0" smtClean="0"/>
              <a:t> to manage the windows node: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864" y="2369129"/>
            <a:ext cx="7516368" cy="394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956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Step: On bastion host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Login to the bastion host</a:t>
            </a:r>
          </a:p>
          <a:p>
            <a:r>
              <a:rPr lang="en-US" dirty="0" smtClean="0"/>
              <a:t>As Root: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um </a:t>
            </a:r>
            <a:r>
              <a:rPr lang="mr-IN" dirty="0" smtClean="0"/>
              <a:t>–</a:t>
            </a:r>
            <a:r>
              <a:rPr lang="en-US" dirty="0" smtClean="0"/>
              <a:t>y 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lvl="1"/>
            <a:r>
              <a:rPr lang="en-US" dirty="0" err="1" smtClean="0"/>
              <a:t>git</a:t>
            </a:r>
            <a:r>
              <a:rPr lang="en-US" dirty="0" smtClean="0"/>
              <a:t> clone </a:t>
            </a:r>
            <a:r>
              <a:rPr lang="en-US" dirty="0" smtClean="0">
                <a:hlinkClick r:id="rId2"/>
              </a:rPr>
              <a:t>https://github.com/glennswest/hybrid</a:t>
            </a:r>
            <a:endParaRPr lang="en-US" dirty="0" smtClean="0"/>
          </a:p>
          <a:p>
            <a:pPr lvl="1"/>
            <a:r>
              <a:rPr lang="en-US" dirty="0"/>
              <a:t>y</a:t>
            </a:r>
            <a:r>
              <a:rPr lang="en-US" dirty="0" smtClean="0"/>
              <a:t>um install </a:t>
            </a:r>
            <a:r>
              <a:rPr lang="mr-IN" dirty="0" smtClean="0"/>
              <a:t>–</a:t>
            </a:r>
            <a:r>
              <a:rPr lang="en-US" dirty="0" smtClean="0"/>
              <a:t>y </a:t>
            </a:r>
            <a:r>
              <a:rPr lang="en-US" dirty="0" err="1" smtClean="0"/>
              <a:t>ansible</a:t>
            </a:r>
            <a:endParaRPr lang="en-US" dirty="0" smtClean="0"/>
          </a:p>
          <a:p>
            <a:pPr lvl="1"/>
            <a:r>
              <a:rPr lang="en-US" dirty="0" smtClean="0"/>
              <a:t>cd hybrid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441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Prepare on bastion to use </a:t>
            </a:r>
            <a:r>
              <a:rPr lang="en-US" dirty="0" err="1" smtClean="0"/>
              <a:t>ansible</a:t>
            </a:r>
            <a:r>
              <a:rPr lang="en-US" dirty="0" smtClean="0"/>
              <a:t> for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Uses </a:t>
            </a:r>
            <a:r>
              <a:rPr lang="en-US" dirty="0" err="1" smtClean="0"/>
              <a:t>Ansible</a:t>
            </a:r>
            <a:r>
              <a:rPr lang="en-US" dirty="0" smtClean="0"/>
              <a:t> on Windows</a:t>
            </a:r>
          </a:p>
          <a:p>
            <a:r>
              <a:rPr lang="en-US" dirty="0" smtClean="0"/>
              <a:t>Must have a windows group in </a:t>
            </a:r>
            <a:r>
              <a:rPr lang="en-US" dirty="0" err="1" smtClean="0"/>
              <a:t>ansible</a:t>
            </a:r>
            <a:r>
              <a:rPr lang="en-US" dirty="0" smtClean="0"/>
              <a:t> inventory</a:t>
            </a:r>
          </a:p>
          <a:p>
            <a:r>
              <a:rPr lang="en-US" dirty="0" smtClean="0"/>
              <a:t>There is a example </a:t>
            </a:r>
            <a:r>
              <a:rPr lang="en-US" dirty="0" err="1" smtClean="0"/>
              <a:t>ansible</a:t>
            </a:r>
            <a:r>
              <a:rPr lang="en-US" dirty="0" smtClean="0"/>
              <a:t> file </a:t>
            </a:r>
          </a:p>
          <a:p>
            <a:r>
              <a:rPr lang="en-US" dirty="0" smtClean="0"/>
              <a:t>If using script separately, must do some setup before: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36" y="4390611"/>
            <a:ext cx="10900127" cy="123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01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OpenShift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Connect to your bastion host</a:t>
            </a:r>
          </a:p>
          <a:p>
            <a:r>
              <a:rPr lang="en-US" dirty="0" smtClean="0"/>
              <a:t>Use the </a:t>
            </a:r>
            <a:r>
              <a:rPr lang="en-US" dirty="0" err="1" smtClean="0"/>
              <a:t>OpenShift</a:t>
            </a:r>
            <a:r>
              <a:rPr lang="en-US" dirty="0" smtClean="0"/>
              <a:t> Advanced Installer and do a new install</a:t>
            </a:r>
          </a:p>
          <a:p>
            <a:r>
              <a:rPr lang="en-US" dirty="0" smtClean="0"/>
              <a:t>Important variables in the host file:</a:t>
            </a:r>
          </a:p>
          <a:p>
            <a:pPr lvl="1"/>
            <a:r>
              <a:rPr lang="en-US" dirty="0" err="1"/>
              <a:t>oreg_url</a:t>
            </a:r>
            <a:r>
              <a:rPr lang="en-US" dirty="0"/>
              <a:t>=</a:t>
            </a:r>
            <a:r>
              <a:rPr lang="en-US" dirty="0" err="1"/>
              <a:t>registry.access.redhat.com</a:t>
            </a:r>
            <a:r>
              <a:rPr lang="en-US" dirty="0"/>
              <a:t>/openshift3/</a:t>
            </a:r>
            <a:r>
              <a:rPr lang="en-US" dirty="0" err="1"/>
              <a:t>ose</a:t>
            </a:r>
            <a:r>
              <a:rPr lang="en-US" dirty="0"/>
              <a:t>-${component}:${version</a:t>
            </a:r>
            <a:r>
              <a:rPr lang="en-US" dirty="0" smtClean="0"/>
              <a:t>}</a:t>
            </a:r>
          </a:p>
          <a:p>
            <a:pPr lvl="1"/>
            <a:r>
              <a:rPr lang="en-US" dirty="0" err="1"/>
              <a:t>openshift_use_openshift_sdn</a:t>
            </a:r>
            <a:r>
              <a:rPr lang="en-US" dirty="0"/>
              <a:t>=false</a:t>
            </a:r>
          </a:p>
          <a:p>
            <a:pPr lvl="1"/>
            <a:r>
              <a:rPr lang="en-US" dirty="0" err="1" smtClean="0"/>
              <a:t>os_sdn_network_plugin_name</a:t>
            </a:r>
            <a:r>
              <a:rPr lang="en-US" dirty="0" smtClean="0"/>
              <a:t>=</a:t>
            </a:r>
            <a:r>
              <a:rPr lang="en-US" dirty="0" err="1" smtClean="0"/>
              <a:t>cni</a:t>
            </a:r>
            <a:endParaRPr lang="en-US" dirty="0" smtClean="0"/>
          </a:p>
          <a:p>
            <a:pPr lvl="1"/>
            <a:r>
              <a:rPr lang="en-US" dirty="0" err="1" smtClean="0"/>
              <a:t>deployment_type</a:t>
            </a:r>
            <a:r>
              <a:rPr lang="en-US" dirty="0" smtClean="0"/>
              <a:t>=</a:t>
            </a:r>
            <a:r>
              <a:rPr lang="en-US" dirty="0" err="1" smtClean="0"/>
              <a:t>openshift</a:t>
            </a:r>
            <a:r>
              <a:rPr lang="en-US" dirty="0" smtClean="0"/>
              <a:t>-enterprise</a:t>
            </a:r>
          </a:p>
          <a:p>
            <a:pPr lvl="1"/>
            <a:r>
              <a:rPr lang="en-US" dirty="0" smtClean="0"/>
              <a:t>Example:</a:t>
            </a:r>
          </a:p>
          <a:p>
            <a:pPr lvl="2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glennswest</a:t>
            </a:r>
            <a:r>
              <a:rPr lang="en-US" dirty="0"/>
              <a:t>/hybrid/blob/master/examples/</a:t>
            </a:r>
            <a:r>
              <a:rPr lang="en-US" dirty="0" err="1"/>
              <a:t>ansible.hosts.multi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786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Openshift Required Host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Masters</a:t>
            </a:r>
          </a:p>
          <a:p>
            <a:pPr lvl="1"/>
            <a:r>
              <a:rPr lang="en-US" dirty="0"/>
              <a:t>master1</a:t>
            </a:r>
          </a:p>
          <a:p>
            <a:pPr lvl="1"/>
            <a:r>
              <a:rPr lang="en-US" dirty="0"/>
              <a:t>master2</a:t>
            </a:r>
          </a:p>
          <a:p>
            <a:pPr lvl="1"/>
            <a:r>
              <a:rPr lang="en-US" dirty="0"/>
              <a:t>Master3</a:t>
            </a:r>
          </a:p>
          <a:p>
            <a:r>
              <a:rPr lang="en-US" dirty="0" err="1"/>
              <a:t>Infranodes</a:t>
            </a:r>
            <a:endParaRPr lang="en-US" dirty="0"/>
          </a:p>
          <a:p>
            <a:pPr lvl="1"/>
            <a:r>
              <a:rPr lang="en-US" dirty="0"/>
              <a:t>Infranode1</a:t>
            </a:r>
          </a:p>
          <a:p>
            <a:pPr lvl="1"/>
            <a:r>
              <a:rPr lang="en-US" dirty="0"/>
              <a:t>Infranode2</a:t>
            </a:r>
          </a:p>
          <a:p>
            <a:pPr lvl="1"/>
            <a:r>
              <a:rPr lang="en-US" dirty="0"/>
              <a:t>Infranode3</a:t>
            </a:r>
          </a:p>
          <a:p>
            <a:r>
              <a:rPr lang="en-US" dirty="0"/>
              <a:t>Compute</a:t>
            </a:r>
          </a:p>
          <a:p>
            <a:pPr lvl="1"/>
            <a:r>
              <a:rPr lang="en-US" dirty="0"/>
              <a:t>node01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Windows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innode01</a:t>
            </a:r>
          </a:p>
          <a:p>
            <a:pPr lvl="1"/>
            <a:r>
              <a:rPr lang="en-US" dirty="0" smtClean="0"/>
              <a:t>winnode02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79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 (After </a:t>
            </a:r>
            <a:r>
              <a:rPr lang="en-US" dirty="0" err="1" smtClean="0"/>
              <a:t>OpenShift</a:t>
            </a:r>
            <a:r>
              <a:rPr lang="en-US" dirty="0" smtClean="0"/>
              <a:t> Install)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Run:</a:t>
            </a:r>
          </a:p>
          <a:p>
            <a:pPr lvl="1"/>
            <a:r>
              <a:rPr lang="en-US" dirty="0" smtClean="0"/>
              <a:t>As root:  </a:t>
            </a:r>
            <a:r>
              <a:rPr lang="en-US" dirty="0" err="1" smtClean="0"/>
              <a:t>ansible</a:t>
            </a:r>
            <a:r>
              <a:rPr lang="en-US" dirty="0" smtClean="0"/>
              <a:t>-playbook </a:t>
            </a:r>
            <a:r>
              <a:rPr lang="en-US" dirty="0" err="1" smtClean="0"/>
              <a:t>ovn_presetup.yml</a:t>
            </a:r>
            <a:endParaRPr lang="en-US" dirty="0" smtClean="0"/>
          </a:p>
          <a:p>
            <a:pPr lvl="1"/>
            <a:r>
              <a:rPr lang="en-US" dirty="0" smtClean="0"/>
              <a:t>As root:  </a:t>
            </a:r>
            <a:r>
              <a:rPr lang="en-US" dirty="0" err="1" smtClean="0"/>
              <a:t>ansible</a:t>
            </a:r>
            <a:r>
              <a:rPr lang="en-US" dirty="0" smtClean="0"/>
              <a:t>-playbook </a:t>
            </a:r>
            <a:r>
              <a:rPr lang="en-US" dirty="0" err="1" smtClean="0"/>
              <a:t>ovn_postsetup.yml</a:t>
            </a:r>
            <a:endParaRPr lang="en-US" dirty="0" smtClean="0"/>
          </a:p>
          <a:p>
            <a:pPr lvl="1"/>
            <a:r>
              <a:rPr lang="en-US" dirty="0" smtClean="0"/>
              <a:t>As root: </a:t>
            </a:r>
            <a:r>
              <a:rPr lang="en-US" dirty="0" err="1" smtClean="0"/>
              <a:t>windows.yml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40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Windows </a:t>
            </a:r>
            <a:r>
              <a:rPr lang="en-US" dirty="0" err="1" smtClean="0"/>
              <a:t>group_vars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Must create a </a:t>
            </a:r>
            <a:r>
              <a:rPr lang="en-US" dirty="0" err="1" smtClean="0"/>
              <a:t>group_vars</a:t>
            </a:r>
            <a:r>
              <a:rPr lang="en-US" dirty="0" smtClean="0"/>
              <a:t> to setup windows nodes</a:t>
            </a:r>
          </a:p>
          <a:p>
            <a:r>
              <a:rPr lang="en-US" dirty="0" smtClean="0"/>
              <a:t>The following is done automatically in </a:t>
            </a:r>
            <a:r>
              <a:rPr lang="en-US" dirty="0" err="1" smtClean="0"/>
              <a:t>bastion.sh</a:t>
            </a:r>
            <a:r>
              <a:rPr lang="en-US" dirty="0" smtClean="0"/>
              <a:t> in the ARM template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91364"/>
            <a:ext cx="10488647" cy="141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0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664" y="182245"/>
            <a:ext cx="10515600" cy="1325563"/>
          </a:xfrm>
        </p:spPr>
        <p:txBody>
          <a:bodyPr/>
          <a:lstStyle/>
          <a:p>
            <a:r>
              <a:rPr lang="en-US" dirty="0" smtClean="0"/>
              <a:t>Hybrid Script – Windows Node Setup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664" y="1322090"/>
            <a:ext cx="9189720" cy="534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20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to check the </a:t>
            </a:r>
            <a:r>
              <a:rPr lang="en-US" dirty="0" err="1" smtClean="0"/>
              <a:t>ovn_kubernets_node</a:t>
            </a:r>
            <a:r>
              <a:rPr lang="en-US" dirty="0" smtClean="0"/>
              <a:t> on each </a:t>
            </a:r>
            <a:r>
              <a:rPr lang="en-US" dirty="0" err="1" smtClean="0"/>
              <a:t>linux</a:t>
            </a:r>
            <a:r>
              <a:rPr lang="en-US" dirty="0" smtClean="0"/>
              <a:t> node, and restart if having access issues</a:t>
            </a:r>
          </a:p>
          <a:p>
            <a:r>
              <a:rPr lang="en-US" dirty="0" smtClean="0"/>
              <a:t>For windows containers, </a:t>
            </a:r>
            <a:r>
              <a:rPr lang="en-US" dirty="0" err="1" smtClean="0"/>
              <a:t>deploy_configs</a:t>
            </a:r>
            <a:r>
              <a:rPr lang="en-US" dirty="0" smtClean="0"/>
              <a:t> do not work, must use deployment</a:t>
            </a:r>
          </a:p>
          <a:p>
            <a:r>
              <a:rPr lang="en-US" dirty="0" smtClean="0"/>
              <a:t>Docker Builds do not work within </a:t>
            </a:r>
            <a:r>
              <a:rPr lang="en-US" dirty="0" err="1" smtClean="0"/>
              <a:t>openshift</a:t>
            </a:r>
            <a:r>
              <a:rPr lang="en-US" dirty="0" smtClean="0"/>
              <a:t>, must build and push containers online</a:t>
            </a:r>
          </a:p>
          <a:p>
            <a:r>
              <a:rPr lang="en-US" dirty="0" smtClean="0"/>
              <a:t>Windows Containers must be marked as privileged.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33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 </a:t>
            </a:r>
            <a:r>
              <a:rPr lang="mr-IN" dirty="0" smtClean="0"/>
              <a:t>–</a:t>
            </a:r>
            <a:r>
              <a:rPr lang="en-US" smtClean="0"/>
              <a:t> June 29, 2018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windows scripts have been merged </a:t>
            </a:r>
            <a:r>
              <a:rPr lang="en-US" dirty="0" err="1" smtClean="0"/>
              <a:t>togeather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Windows </a:t>
            </a:r>
            <a:r>
              <a:rPr lang="en-US" dirty="0" err="1" smtClean="0"/>
              <a:t>docker</a:t>
            </a:r>
            <a:r>
              <a:rPr lang="en-US" dirty="0" smtClean="0"/>
              <a:t> setup, disk expansion, and </a:t>
            </a:r>
            <a:r>
              <a:rPr lang="en-US" dirty="0" err="1" smtClean="0"/>
              <a:t>ovn</a:t>
            </a:r>
            <a:r>
              <a:rPr lang="en-US" dirty="0" smtClean="0"/>
              <a:t> network setup are all done headless and automatically as part of the </a:t>
            </a:r>
            <a:r>
              <a:rPr lang="en-US" dirty="0" err="1" smtClean="0"/>
              <a:t>windows.yml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039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Nodes Needed</a:t>
            </a:r>
          </a:p>
          <a:p>
            <a:r>
              <a:rPr lang="en-US" dirty="0" smtClean="0"/>
              <a:t>Windows Requirements and Preparation</a:t>
            </a:r>
          </a:p>
          <a:p>
            <a:r>
              <a:rPr lang="en-US" dirty="0" smtClean="0"/>
              <a:t>OVN Setup</a:t>
            </a:r>
          </a:p>
          <a:p>
            <a:r>
              <a:rPr lang="en-US" dirty="0" smtClean="0"/>
              <a:t>Windows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61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Find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OVN and Windows Setup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github.com/glennswest/hybrid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769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 </a:t>
            </a:r>
            <a:r>
              <a:rPr lang="mr-IN" dirty="0" smtClean="0"/>
              <a:t>–</a:t>
            </a:r>
            <a:r>
              <a:rPr lang="en-US" dirty="0" smtClean="0"/>
              <a:t> 2 ways to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hybrid-</a:t>
            </a:r>
            <a:r>
              <a:rPr lang="en-US" dirty="0" err="1" smtClean="0"/>
              <a:t>openshift</a:t>
            </a:r>
            <a:r>
              <a:rPr lang="en-US" dirty="0" smtClean="0"/>
              <a:t>-</a:t>
            </a:r>
            <a:r>
              <a:rPr lang="en-US" dirty="0" err="1" smtClean="0"/>
              <a:t>contrib</a:t>
            </a:r>
            <a:endParaRPr lang="en-US" dirty="0"/>
          </a:p>
          <a:p>
            <a:pPr lvl="1"/>
            <a:r>
              <a:rPr lang="en-US" dirty="0" smtClean="0"/>
              <a:t>Provides the auto creation of a complete cluster and all the related </a:t>
            </a:r>
            <a:r>
              <a:rPr lang="en-US" dirty="0" err="1" smtClean="0"/>
              <a:t>infrasturure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3 Masters, 3 Infra, 1 or more compute nodes, and 1 or more windows nodes</a:t>
            </a:r>
          </a:p>
          <a:p>
            <a:pPr lvl="1"/>
            <a:r>
              <a:rPr lang="en-US" dirty="0" smtClean="0"/>
              <a:t>Requires </a:t>
            </a:r>
            <a:r>
              <a:rPr lang="en-US" dirty="0" err="1" smtClean="0"/>
              <a:t>OpenShift</a:t>
            </a:r>
            <a:r>
              <a:rPr lang="en-US" dirty="0" smtClean="0"/>
              <a:t> Subscriptions/</a:t>
            </a:r>
            <a:r>
              <a:rPr lang="en-US" dirty="0" err="1" smtClean="0"/>
              <a:t>Rhel</a:t>
            </a:r>
            <a:r>
              <a:rPr lang="en-US" dirty="0" smtClean="0"/>
              <a:t> and/or Employee Subscription</a:t>
            </a:r>
          </a:p>
          <a:p>
            <a:pPr lvl="1"/>
            <a:r>
              <a:rPr lang="en-US" dirty="0" smtClean="0"/>
              <a:t>Requires a Azure Subscription </a:t>
            </a:r>
          </a:p>
          <a:p>
            <a:r>
              <a:rPr lang="en-US" dirty="0" smtClean="0"/>
              <a:t>Hybrid Scripts (Covered in this doc)</a:t>
            </a:r>
          </a:p>
          <a:p>
            <a:pPr lvl="1"/>
            <a:r>
              <a:rPr lang="en-US" dirty="0" smtClean="0"/>
              <a:t>Self provision bare metal or Any cloud provider, provide a </a:t>
            </a:r>
            <a:r>
              <a:rPr lang="en-US" dirty="0" err="1" smtClean="0"/>
              <a:t>ansible</a:t>
            </a:r>
            <a:r>
              <a:rPr lang="en-US" dirty="0" smtClean="0"/>
              <a:t> host file, and use the </a:t>
            </a:r>
            <a:r>
              <a:rPr lang="en-US" dirty="0" err="1" smtClean="0"/>
              <a:t>ansible</a:t>
            </a:r>
            <a:r>
              <a:rPr lang="en-US" dirty="0" smtClean="0"/>
              <a:t> OVN and Windows scripts. Assume you have a bastion host.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10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Hosts Needed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machines running RHEL 7.4 or later</a:t>
            </a:r>
          </a:p>
          <a:p>
            <a:r>
              <a:rPr lang="en-US" dirty="0" smtClean="0"/>
              <a:t>A Bastion Host (Small machine / VM </a:t>
            </a:r>
            <a:r>
              <a:rPr lang="mr-IN" dirty="0" smtClean="0"/>
              <a:t>–</a:t>
            </a:r>
            <a:r>
              <a:rPr lang="en-US" dirty="0" smtClean="0"/>
              <a:t> Min 2 cores and 8G Memory</a:t>
            </a:r>
          </a:p>
          <a:p>
            <a:r>
              <a:rPr lang="en-US" dirty="0" err="1" smtClean="0"/>
              <a:t>Qty</a:t>
            </a:r>
            <a:r>
              <a:rPr lang="en-US" dirty="0" smtClean="0"/>
              <a:t> 1 Infra Nodes (Small Machine / VM </a:t>
            </a:r>
            <a:r>
              <a:rPr lang="mr-IN" dirty="0" smtClean="0"/>
              <a:t>–</a:t>
            </a:r>
            <a:r>
              <a:rPr lang="en-US" dirty="0" smtClean="0"/>
              <a:t> Min 4 cores and 12G)</a:t>
            </a:r>
          </a:p>
          <a:p>
            <a:r>
              <a:rPr lang="en-US" dirty="0" err="1" smtClean="0"/>
              <a:t>Qty</a:t>
            </a:r>
            <a:r>
              <a:rPr lang="en-US" dirty="0" smtClean="0"/>
              <a:t> 1 Master Nodes (Small Machine / VM </a:t>
            </a:r>
            <a:r>
              <a:rPr lang="mr-IN" dirty="0" smtClean="0"/>
              <a:t>–</a:t>
            </a:r>
            <a:r>
              <a:rPr lang="en-US" dirty="0" smtClean="0"/>
              <a:t> Min 4 cores and 12G)</a:t>
            </a:r>
          </a:p>
          <a:p>
            <a:r>
              <a:rPr lang="en-US" dirty="0" err="1" smtClean="0"/>
              <a:t>Qty</a:t>
            </a:r>
            <a:r>
              <a:rPr lang="en-US" dirty="0" smtClean="0"/>
              <a:t> 1 or more Compute Nodes (Min 4 cores and 12G)</a:t>
            </a:r>
          </a:p>
          <a:p>
            <a:r>
              <a:rPr lang="en-US" dirty="0" err="1" smtClean="0"/>
              <a:t>Qty</a:t>
            </a:r>
            <a:r>
              <a:rPr lang="en-US" dirty="0" smtClean="0"/>
              <a:t> 1 Windows Nodes (Min 4 cores and 12 Gig)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882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Subscriptions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Scripts are tested with 3.9 GA Openshift </a:t>
            </a:r>
            <a:r>
              <a:rPr lang="mr-IN" dirty="0" smtClean="0"/>
              <a:t>–</a:t>
            </a:r>
            <a:r>
              <a:rPr lang="en-US" dirty="0" smtClean="0"/>
              <a:t> Subscription Required</a:t>
            </a:r>
          </a:p>
          <a:p>
            <a:r>
              <a:rPr lang="en-US" dirty="0" smtClean="0"/>
              <a:t>RHEL Subscription is Required</a:t>
            </a:r>
          </a:p>
          <a:p>
            <a:r>
              <a:rPr lang="en-US" dirty="0" smtClean="0"/>
              <a:t>Windows License is required, and must be able to update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795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Windows Datacenter Core 1709 with Containers</a:t>
            </a:r>
          </a:p>
          <a:p>
            <a:pPr lvl="1"/>
            <a:r>
              <a:rPr lang="en-US" dirty="0" smtClean="0"/>
              <a:t>Disk size must be 120Gig or Greater (Must expand partition to full size)</a:t>
            </a:r>
          </a:p>
          <a:p>
            <a:r>
              <a:rPr lang="en-US" dirty="0" smtClean="0"/>
              <a:t>Must be updated to latest patches.</a:t>
            </a:r>
          </a:p>
          <a:p>
            <a:r>
              <a:rPr lang="en-US" dirty="0" smtClean="0"/>
              <a:t>Initial Node Setup is required.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93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Nodes Preparation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Ansible</a:t>
            </a:r>
            <a:r>
              <a:rPr lang="en-US" dirty="0" smtClean="0"/>
              <a:t>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6" y="1825625"/>
            <a:ext cx="10768584" cy="1393063"/>
          </a:xfrm>
        </p:spPr>
        <p:txBody>
          <a:bodyPr/>
          <a:lstStyle/>
          <a:p>
            <a:r>
              <a:rPr lang="en-US" dirty="0" smtClean="0"/>
              <a:t>Login to Each node via RDP or </a:t>
            </a:r>
            <a:r>
              <a:rPr lang="en-US" dirty="0" smtClean="0"/>
              <a:t>Console</a:t>
            </a:r>
          </a:p>
          <a:p>
            <a:r>
              <a:rPr lang="en-US" sz="2400" dirty="0" smtClean="0"/>
              <a:t>Do the following commands as Administrator</a:t>
            </a:r>
          </a:p>
          <a:p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3090672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powershell</a:t>
            </a:r>
            <a:endParaRPr lang="en-US" dirty="0" smtClean="0"/>
          </a:p>
          <a:p>
            <a:r>
              <a:rPr lang="en-US" dirty="0" smtClean="0"/>
              <a:t>[</a:t>
            </a:r>
            <a:r>
              <a:rPr lang="en-US" dirty="0" err="1"/>
              <a:t>Net.ServicePointManager</a:t>
            </a:r>
            <a:r>
              <a:rPr lang="en-US" dirty="0"/>
              <a:t>]::</a:t>
            </a:r>
            <a:r>
              <a:rPr lang="en-US" dirty="0" err="1"/>
              <a:t>SecurityProtocol</a:t>
            </a:r>
            <a:r>
              <a:rPr lang="en-US" dirty="0"/>
              <a:t> = [</a:t>
            </a:r>
            <a:r>
              <a:rPr lang="en-US" dirty="0" err="1"/>
              <a:t>Net.SecurityProtocolType</a:t>
            </a:r>
            <a:r>
              <a:rPr lang="en-US" dirty="0"/>
              <a:t>]::</a:t>
            </a:r>
            <a:r>
              <a:rPr lang="en-US" dirty="0" smtClean="0"/>
              <a:t>Tls12</a:t>
            </a:r>
          </a:p>
          <a:p>
            <a:r>
              <a:rPr lang="en-US" dirty="0"/>
              <a:t>Invoke-</a:t>
            </a:r>
            <a:r>
              <a:rPr lang="en-US" dirty="0" err="1"/>
              <a:t>WebRequest</a:t>
            </a:r>
            <a:r>
              <a:rPr lang="en-US" dirty="0"/>
              <a:t> -Uri https://</a:t>
            </a:r>
            <a:r>
              <a:rPr lang="en-US" dirty="0" err="1"/>
              <a:t>raw.githubusercontent.com</a:t>
            </a:r>
            <a:r>
              <a:rPr lang="en-US" dirty="0"/>
              <a:t>/</a:t>
            </a:r>
            <a:r>
              <a:rPr lang="en-US" dirty="0" err="1"/>
              <a:t>glennswest</a:t>
            </a:r>
            <a:r>
              <a:rPr lang="en-US" dirty="0"/>
              <a:t>/hybrid/master/bin/winansible.ps1 -</a:t>
            </a:r>
            <a:r>
              <a:rPr lang="en-US" dirty="0" err="1"/>
              <a:t>OutFile</a:t>
            </a:r>
            <a:r>
              <a:rPr lang="en-US" dirty="0"/>
              <a:t> "winansible.ps1" -</a:t>
            </a:r>
            <a:r>
              <a:rPr lang="en-US" dirty="0" err="1" smtClean="0"/>
              <a:t>UseDefaultCredentials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33872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497721"/>
            <a:ext cx="10058400" cy="534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96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hat">
      <a:dk1>
        <a:srgbClr val="FF2600"/>
      </a:dk1>
      <a:lt1>
        <a:srgbClr val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52393</TotalTime>
  <Words>596</Words>
  <Application>Microsoft Macintosh PowerPoint</Application>
  <PresentationFormat>Widescreen</PresentationFormat>
  <Paragraphs>97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Calibri Light</vt:lpstr>
      <vt:lpstr>Mangal</vt:lpstr>
      <vt:lpstr>Arial</vt:lpstr>
      <vt:lpstr>Office Theme</vt:lpstr>
      <vt:lpstr>HowTo: Bare Metal OpenShift  Windows and Linux</vt:lpstr>
      <vt:lpstr>Overview</vt:lpstr>
      <vt:lpstr>Where To Find It</vt:lpstr>
      <vt:lpstr>Usage – 2 ways to use</vt:lpstr>
      <vt:lpstr>Hosts Needed</vt:lpstr>
      <vt:lpstr>Subscriptions</vt:lpstr>
      <vt:lpstr>Windows Version</vt:lpstr>
      <vt:lpstr>Windows Nodes Preparation – Ansible Setup</vt:lpstr>
      <vt:lpstr>Example:</vt:lpstr>
      <vt:lpstr>Run the winansible script</vt:lpstr>
      <vt:lpstr>Next Step: On bastion host</vt:lpstr>
      <vt:lpstr>Prepare on bastion to use ansible for Windows</vt:lpstr>
      <vt:lpstr>Install OpenShift</vt:lpstr>
      <vt:lpstr>Openshift Required Host Names</vt:lpstr>
      <vt:lpstr>Next Step (After OpenShift Install)</vt:lpstr>
      <vt:lpstr>Setting up Windows group_vars</vt:lpstr>
      <vt:lpstr>Hybrid Script – Windows Node Setup</vt:lpstr>
      <vt:lpstr>Current Issues</vt:lpstr>
      <vt:lpstr>Updates – June 29, 2018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CI/CD For Ref Archs</dc:title>
  <dc:creator>Glenn West</dc:creator>
  <cp:lastModifiedBy>Glenn West</cp:lastModifiedBy>
  <cp:revision>55</cp:revision>
  <cp:lastPrinted>2018-06-29T22:08:32Z</cp:lastPrinted>
  <dcterms:created xsi:type="dcterms:W3CDTF">2018-01-08T23:59:15Z</dcterms:created>
  <dcterms:modified xsi:type="dcterms:W3CDTF">2018-07-05T20:21:11Z</dcterms:modified>
</cp:coreProperties>
</file>

<file path=docProps/thumbnail.jpeg>
</file>